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FF444-4841-4381-BC8D-4B96F103800E}" v="69" dt="2025-09-08T08:14:23.351"/>
    <p1510:client id="{2A605A49-A95E-44E5-B7FF-CAEFC0067758}" v="7" dt="2025-09-08T08:18:08.626"/>
    <p1510:client id="{2B1CFABB-113B-46F3-8AEC-B164172C5DFD}" v="78" dt="2025-09-08T12:13:25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750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2V98qG2Bfyq53eK/13LYWE/eQXhj63abMhwTdDAhtPU=" providerId="None" clId="Web-{2A605A49-A95E-44E5-B7FF-CAEFC0067758}"/>
    <pc:docChg chg="delSld">
      <pc:chgData name="Utilisateur" userId="2V98qG2Bfyq53eK/13LYWE/eQXhj63abMhwTdDAhtPU=" providerId="None" clId="Web-{2A605A49-A95E-44E5-B7FF-CAEFC0067758}" dt="2025-09-08T08:18:08.626" v="6"/>
      <pc:docMkLst>
        <pc:docMk/>
      </pc:docMkLst>
      <pc:sldChg chg="del">
        <pc:chgData name="Utilisateur" userId="2V98qG2Bfyq53eK/13LYWE/eQXhj63abMhwTdDAhtPU=" providerId="None" clId="Web-{2A605A49-A95E-44E5-B7FF-CAEFC0067758}" dt="2025-09-08T08:17:57.594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2A605A49-A95E-44E5-B7FF-CAEFC0067758}" dt="2025-09-08T08:18:00.048" v="1"/>
        <pc:sldMkLst>
          <pc:docMk/>
          <pc:sldMk cId="2708769414" sldId="257"/>
        </pc:sldMkLst>
      </pc:sldChg>
      <pc:sldChg chg="del">
        <pc:chgData name="Utilisateur" userId="2V98qG2Bfyq53eK/13LYWE/eQXhj63abMhwTdDAhtPU=" providerId="None" clId="Web-{2A605A49-A95E-44E5-B7FF-CAEFC0067758}" dt="2025-09-08T08:18:01.720" v="2"/>
        <pc:sldMkLst>
          <pc:docMk/>
          <pc:sldMk cId="3049055971" sldId="258"/>
        </pc:sldMkLst>
      </pc:sldChg>
      <pc:sldChg chg="del">
        <pc:chgData name="Utilisateur" userId="2V98qG2Bfyq53eK/13LYWE/eQXhj63abMhwTdDAhtPU=" providerId="None" clId="Web-{2A605A49-A95E-44E5-B7FF-CAEFC0067758}" dt="2025-09-08T08:18:03.438" v="3"/>
        <pc:sldMkLst>
          <pc:docMk/>
          <pc:sldMk cId="3743816154" sldId="259"/>
        </pc:sldMkLst>
      </pc:sldChg>
      <pc:sldChg chg="del">
        <pc:chgData name="Utilisateur" userId="2V98qG2Bfyq53eK/13LYWE/eQXhj63abMhwTdDAhtPU=" providerId="None" clId="Web-{2A605A49-A95E-44E5-B7FF-CAEFC0067758}" dt="2025-09-08T08:18:04.954" v="4"/>
        <pc:sldMkLst>
          <pc:docMk/>
          <pc:sldMk cId="2494862705" sldId="260"/>
        </pc:sldMkLst>
      </pc:sldChg>
      <pc:sldChg chg="del">
        <pc:chgData name="Utilisateur" userId="2V98qG2Bfyq53eK/13LYWE/eQXhj63abMhwTdDAhtPU=" providerId="None" clId="Web-{2A605A49-A95E-44E5-B7FF-CAEFC0067758}" dt="2025-09-08T08:18:06.970" v="5"/>
        <pc:sldMkLst>
          <pc:docMk/>
          <pc:sldMk cId="3605155445" sldId="261"/>
        </pc:sldMkLst>
      </pc:sldChg>
      <pc:sldChg chg="del">
        <pc:chgData name="Utilisateur" userId="2V98qG2Bfyq53eK/13LYWE/eQXhj63abMhwTdDAhtPU=" providerId="None" clId="Web-{2A605A49-A95E-44E5-B7FF-CAEFC0067758}" dt="2025-09-08T08:18:08.626" v="6"/>
        <pc:sldMkLst>
          <pc:docMk/>
          <pc:sldMk cId="295713059" sldId="262"/>
        </pc:sldMkLst>
      </pc:sldChg>
    </pc:docChg>
  </pc:docChgLst>
  <pc:docChgLst>
    <pc:chgData name="Lucie Fontaine" userId="a0fee32cf494988a" providerId="LiveId" clId="{6B8F833F-4392-4C15-9636-8847594F98C2}"/>
    <pc:docChg chg="undo custSel addSld delSld modSld sldOrd modMainMaster">
      <pc:chgData name="Lucie Fontaine" userId="a0fee32cf494988a" providerId="LiveId" clId="{6B8F833F-4392-4C15-9636-8847594F98C2}" dt="2025-09-08T08:16:09.204" v="1839" actId="14100"/>
      <pc:docMkLst>
        <pc:docMk/>
      </pc:docMkLst>
      <pc:sldChg chg="addSp delSp modSp mod">
        <pc:chgData name="Lucie Fontaine" userId="a0fee32cf494988a" providerId="LiveId" clId="{6B8F833F-4392-4C15-9636-8847594F98C2}" dt="2025-09-05T09:24:11.195" v="1120" actId="1076"/>
        <pc:sldMkLst>
          <pc:docMk/>
          <pc:sldMk cId="3795196631" sldId="256"/>
        </pc:sldMkLst>
      </pc:sldChg>
      <pc:sldChg chg="addSp delSp modSp add mod ord">
        <pc:chgData name="Lucie Fontaine" userId="a0fee32cf494988a" providerId="LiveId" clId="{6B8F833F-4392-4C15-9636-8847594F98C2}" dt="2025-09-05T09:32:11.825" v="1198" actId="14100"/>
        <pc:sldMkLst>
          <pc:docMk/>
          <pc:sldMk cId="2708769414" sldId="257"/>
        </pc:sldMkLst>
      </pc:sldChg>
      <pc:sldChg chg="addSp delSp modSp add mod">
        <pc:chgData name="Lucie Fontaine" userId="a0fee32cf494988a" providerId="LiveId" clId="{6B8F833F-4392-4C15-9636-8847594F98C2}" dt="2025-09-05T09:19:33.228" v="1119" actId="1076"/>
        <pc:sldMkLst>
          <pc:docMk/>
          <pc:sldMk cId="3049055971" sldId="258"/>
        </pc:sldMkLst>
      </pc:sldChg>
      <pc:sldChg chg="addSp delSp modSp add mod ord">
        <pc:chgData name="Lucie Fontaine" userId="a0fee32cf494988a" providerId="LiveId" clId="{6B8F833F-4392-4C15-9636-8847594F98C2}" dt="2025-09-05T10:10:45.172" v="1341" actId="14100"/>
        <pc:sldMkLst>
          <pc:docMk/>
          <pc:sldMk cId="3743816154" sldId="259"/>
        </pc:sldMkLst>
      </pc:sldChg>
      <pc:sldChg chg="addSp delSp modSp add mod">
        <pc:chgData name="Lucie Fontaine" userId="a0fee32cf494988a" providerId="LiveId" clId="{6B8F833F-4392-4C15-9636-8847594F98C2}" dt="2025-09-05T11:14:29.463" v="1454" actId="1076"/>
        <pc:sldMkLst>
          <pc:docMk/>
          <pc:sldMk cId="2494862705" sldId="260"/>
        </pc:sldMkLst>
      </pc:sldChg>
      <pc:sldChg chg="addSp delSp modSp add mod">
        <pc:chgData name="Lucie Fontaine" userId="a0fee32cf494988a" providerId="LiveId" clId="{6B8F833F-4392-4C15-9636-8847594F98C2}" dt="2025-09-05T12:31:28.607" v="1632" actId="14100"/>
        <pc:sldMkLst>
          <pc:docMk/>
          <pc:sldMk cId="3605155445" sldId="261"/>
        </pc:sldMkLst>
      </pc:sldChg>
      <pc:sldChg chg="addSp delSp modSp new mod">
        <pc:chgData name="Lucie Fontaine" userId="a0fee32cf494988a" providerId="LiveId" clId="{6B8F833F-4392-4C15-9636-8847594F98C2}" dt="2025-09-05T12:28:13.989" v="1599" actId="1076"/>
        <pc:sldMkLst>
          <pc:docMk/>
          <pc:sldMk cId="295713059" sldId="262"/>
        </pc:sldMkLst>
      </pc:sldChg>
      <pc:sldChg chg="new del">
        <pc:chgData name="Lucie Fontaine" userId="a0fee32cf494988a" providerId="LiveId" clId="{6B8F833F-4392-4C15-9636-8847594F98C2}" dt="2025-09-08T08:06:56.050" v="1634" actId="680"/>
        <pc:sldMkLst>
          <pc:docMk/>
          <pc:sldMk cId="500274401" sldId="263"/>
        </pc:sldMkLst>
      </pc:sldChg>
      <pc:sldChg chg="addSp delSp modSp add mod ord">
        <pc:chgData name="Lucie Fontaine" userId="a0fee32cf494988a" providerId="LiveId" clId="{6B8F833F-4392-4C15-9636-8847594F98C2}" dt="2025-09-08T08:16:09.204" v="1839" actId="14100"/>
        <pc:sldMkLst>
          <pc:docMk/>
          <pc:sldMk cId="1120148171" sldId="263"/>
        </pc:sldMkLst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2" creationId="{80C99CE0-FCD2-F2CF-F417-428B9C98C8AD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3" creationId="{DD859AB7-3825-1E63-A858-CAFCF009F02E}"/>
          </ac:spMkLst>
        </pc:spChg>
        <pc:spChg chg="mod">
          <ac:chgData name="Lucie Fontaine" userId="a0fee32cf494988a" providerId="LiveId" clId="{6B8F833F-4392-4C15-9636-8847594F98C2}" dt="2025-09-08T08:13:26.108" v="1787" actId="20577"/>
          <ac:spMkLst>
            <pc:docMk/>
            <pc:sldMk cId="1120148171" sldId="263"/>
            <ac:spMk id="4" creationId="{7B2FD2D3-3CDA-F2D6-AC8A-E3BB4C16F79F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11" creationId="{D0E46405-D4F2-C433-6199-F832DE6588E8}"/>
          </ac:spMkLst>
        </pc:spChg>
        <pc:spChg chg="add mod">
          <ac:chgData name="Lucie Fontaine" userId="a0fee32cf494988a" providerId="LiveId" clId="{6B8F833F-4392-4C15-9636-8847594F98C2}" dt="2025-09-08T08:15:55.361" v="1837" actId="20577"/>
          <ac:spMkLst>
            <pc:docMk/>
            <pc:sldMk cId="1120148171" sldId="263"/>
            <ac:spMk id="12" creationId="{483B12A6-83B1-6F5F-5C20-1B032B23B65B}"/>
          </ac:spMkLst>
        </pc:spChg>
        <pc:spChg chg="add mod">
          <ac:chgData name="Lucie Fontaine" userId="a0fee32cf494988a" providerId="LiveId" clId="{6B8F833F-4392-4C15-9636-8847594F98C2}" dt="2025-09-08T08:10:50.168" v="1649" actId="1076"/>
          <ac:spMkLst>
            <pc:docMk/>
            <pc:sldMk cId="1120148171" sldId="263"/>
            <ac:spMk id="13" creationId="{F9B0B698-A784-516F-506E-9BD87FDA9D38}"/>
          </ac:spMkLst>
        </pc:spChg>
        <pc:spChg chg="add mod">
          <ac:chgData name="Lucie Fontaine" userId="a0fee32cf494988a" providerId="LiveId" clId="{6B8F833F-4392-4C15-9636-8847594F98C2}" dt="2025-09-08T08:10:50.168" v="1649" actId="1076"/>
          <ac:spMkLst>
            <pc:docMk/>
            <pc:sldMk cId="1120148171" sldId="263"/>
            <ac:spMk id="14" creationId="{39075765-A113-9F16-F529-DC3F73A2E346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18" creationId="{1387F29B-895B-DAF6-DEE8-D7F9A83868D8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19" creationId="{482C58A6-68E5-77D7-46FE-F72FDF903952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2" creationId="{0B210EF4-035D-1E6F-BEB1-983307A5D45D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23" creationId="{C7400694-9CF2-B692-81C8-0484980D7C20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5" creationId="{17A4A4DD-B389-3E9E-58A0-EA1556BB9E30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6" creationId="{4C2EC74D-341E-23EE-9BDC-ABB3012ADAE1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29" creationId="{AFC115C6-2E24-8F94-E335-34E378691F13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30" creationId="{4FCD33F4-6D79-6512-A0C0-83329E461F09}"/>
          </ac:spMkLst>
        </pc:spChg>
        <pc:spChg chg="mod">
          <ac:chgData name="Lucie Fontaine" userId="a0fee32cf494988a" providerId="LiveId" clId="{6B8F833F-4392-4C15-9636-8847594F98C2}" dt="2025-09-08T08:12:48.756" v="1690" actId="20577"/>
          <ac:spMkLst>
            <pc:docMk/>
            <pc:sldMk cId="1120148171" sldId="263"/>
            <ac:spMk id="36" creationId="{8514C85E-A6A6-AF44-4413-4D933FEFC381}"/>
          </ac:spMkLst>
        </pc:spChg>
        <pc:spChg chg="mod">
          <ac:chgData name="Lucie Fontaine" userId="a0fee32cf494988a" providerId="LiveId" clId="{6B8F833F-4392-4C15-9636-8847594F98C2}" dt="2025-09-08T08:13:02.335" v="1720" actId="20577"/>
          <ac:spMkLst>
            <pc:docMk/>
            <pc:sldMk cId="1120148171" sldId="263"/>
            <ac:spMk id="37" creationId="{40072A76-79E1-75E5-9E84-DE90DD3DB18F}"/>
          </ac:spMkLst>
        </pc:spChg>
        <pc:spChg chg="mod">
          <ac:chgData name="Lucie Fontaine" userId="a0fee32cf494988a" providerId="LiveId" clId="{6B8F833F-4392-4C15-9636-8847594F98C2}" dt="2025-09-08T08:15:08.172" v="1806" actId="1076"/>
          <ac:spMkLst>
            <pc:docMk/>
            <pc:sldMk cId="1120148171" sldId="263"/>
            <ac:spMk id="38" creationId="{EFEA8F3D-66B2-D5B3-DDBC-D7AE2752E810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1" creationId="{7AB84C23-8DAE-55FD-688E-60FD19824723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2" creationId="{5AEF9581-D462-FED8-89DD-74DB0734961A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43" creationId="{550480E4-9C39-0071-51CE-B2BD02EA1529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5" creationId="{9A2FFCD8-B2B0-F9E8-9819-A9E8BA272D36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6" creationId="{EE435803-29E3-81DB-7A56-1C0998A398B1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48" creationId="{C62A5F44-8468-DB52-218C-7A8A279D25D0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52" creationId="{9E9F0983-7634-6865-BE6E-2EB89B22BA3F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53" creationId="{9AD92722-29B8-BFB2-E328-FE38EE91A81B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58" creationId="{8CA70B77-3D66-4D96-C515-79A96D65046C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0" creationId="{5E10963B-1038-FDF4-9F4D-032F5704D51C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1" creationId="{1E5B02AA-2BC0-571F-2DDF-49AEF3EA8BDF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4" creationId="{726152BF-A67F-8767-BD87-453BAA2C571B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5" creationId="{1CFA27E8-D07E-43C2-9569-E98647C74335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8" creationId="{9DF670C8-0BD9-7796-DB1F-70EF90A4731F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9" creationId="{FA2082DA-B5DD-8012-1411-CE6C4E35F4CB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70" creationId="{E31CB08F-1910-3AC1-B569-2D2CBF9429D3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71" creationId="{F53ADA4A-4A99-1047-FFC4-45535777E920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74" creationId="{907E4F62-23C9-955D-560A-64BBEDBEAA0A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3" creationId="{EAE2F573-63C0-33A3-3237-101CC9987FD8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4" creationId="{4ED08C4D-85A4-1BF8-3706-7B3FDF71ABE8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7" creationId="{C3F99727-095F-23EA-A419-9296C6941FBE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8" creationId="{01AF2508-C30F-305D-7548-021C059A1C38}"/>
          </ac:spMkLst>
        </pc:spChg>
        <pc:cxnChg chg="mod">
          <ac:chgData name="Lucie Fontaine" userId="a0fee32cf494988a" providerId="LiveId" clId="{6B8F833F-4392-4C15-9636-8847594F98C2}" dt="2025-09-08T08:15:52.073" v="1832" actId="20577"/>
          <ac:cxnSpMkLst>
            <pc:docMk/>
            <pc:sldMk cId="1120148171" sldId="263"/>
            <ac:cxnSpMk id="9" creationId="{30B6855C-4FF5-33B3-4B2C-87E650BD772D}"/>
          </ac:cxnSpMkLst>
        </pc:cxnChg>
        <pc:cxnChg chg="mod">
          <ac:chgData name="Lucie Fontaine" userId="a0fee32cf494988a" providerId="LiveId" clId="{6B8F833F-4392-4C15-9636-8847594F98C2}" dt="2025-09-08T08:13:38.524" v="1788" actId="14100"/>
          <ac:cxnSpMkLst>
            <pc:docMk/>
            <pc:sldMk cId="1120148171" sldId="263"/>
            <ac:cxnSpMk id="10" creationId="{AC0ED554-A390-77DD-D594-BE73EBDFA7A9}"/>
          </ac:cxnSpMkLst>
        </pc:cxnChg>
        <pc:cxnChg chg="add mod">
          <ac:chgData name="Lucie Fontaine" userId="a0fee32cf494988a" providerId="LiveId" clId="{6B8F833F-4392-4C15-9636-8847594F98C2}" dt="2025-09-08T08:16:09.204" v="1839" actId="14100"/>
          <ac:cxnSpMkLst>
            <pc:docMk/>
            <pc:sldMk cId="1120148171" sldId="263"/>
            <ac:cxnSpMk id="15" creationId="{C47E255E-0972-CAE3-9E9B-2C2E5E3E79BE}"/>
          </ac:cxnSpMkLst>
        </pc:cxnChg>
        <pc:cxnChg chg="add mod">
          <ac:chgData name="Lucie Fontaine" userId="a0fee32cf494988a" providerId="LiveId" clId="{6B8F833F-4392-4C15-9636-8847594F98C2}" dt="2025-09-08T08:10:50.168" v="1649" actId="1076"/>
          <ac:cxnSpMkLst>
            <pc:docMk/>
            <pc:sldMk cId="1120148171" sldId="263"/>
            <ac:cxnSpMk id="17" creationId="{3F007903-E5B2-84D5-B90D-2A970E5F6666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20" creationId="{C9D3DCEA-B94A-02D1-C5C8-E7D4882DCD8E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21" creationId="{F891B311-C848-B348-DA86-671EB1DBC784}"/>
          </ac:cxnSpMkLst>
        </pc:cxnChg>
        <pc:cxnChg chg="del">
          <ac:chgData name="Lucie Fontaine" userId="a0fee32cf494988a" providerId="LiveId" clId="{6B8F833F-4392-4C15-9636-8847594F98C2}" dt="2025-09-08T08:14:36.862" v="1800" actId="478"/>
          <ac:cxnSpMkLst>
            <pc:docMk/>
            <pc:sldMk cId="1120148171" sldId="263"/>
            <ac:cxnSpMk id="24" creationId="{98529A6E-21CB-0288-8CF0-7C52744AC775}"/>
          </ac:cxnSpMkLst>
        </pc:cxnChg>
        <pc:cxnChg chg="mod">
          <ac:chgData name="Lucie Fontaine" userId="a0fee32cf494988a" providerId="LiveId" clId="{6B8F833F-4392-4C15-9636-8847594F98C2}" dt="2025-09-08T08:11:34.106" v="1656" actId="1076"/>
          <ac:cxnSpMkLst>
            <pc:docMk/>
            <pc:sldMk cId="1120148171" sldId="263"/>
            <ac:cxnSpMk id="27" creationId="{9044F67D-B7CA-841C-70B5-4CF5827F9122}"/>
          </ac:cxnSpMkLst>
        </pc:cxnChg>
        <pc:cxnChg chg="mod">
          <ac:chgData name="Lucie Fontaine" userId="a0fee32cf494988a" providerId="LiveId" clId="{6B8F833F-4392-4C15-9636-8847594F98C2}" dt="2025-09-08T08:11:34.106" v="1656" actId="1076"/>
          <ac:cxnSpMkLst>
            <pc:docMk/>
            <pc:sldMk cId="1120148171" sldId="263"/>
            <ac:cxnSpMk id="28" creationId="{79A9DE9E-7FA6-7085-C465-F40C1A733FCE}"/>
          </ac:cxnSpMkLst>
        </pc:cxnChg>
        <pc:cxnChg chg="mod">
          <ac:chgData name="Lucie Fontaine" userId="a0fee32cf494988a" providerId="LiveId" clId="{6B8F833F-4392-4C15-9636-8847594F98C2}" dt="2025-09-08T08:13:52.836" v="1790" actId="14100"/>
          <ac:cxnSpMkLst>
            <pc:docMk/>
            <pc:sldMk cId="1120148171" sldId="263"/>
            <ac:cxnSpMk id="31" creationId="{ED528214-1F92-A3C7-E88C-77BAB37B6122}"/>
          </ac:cxnSpMkLst>
        </pc:cxnChg>
        <pc:cxnChg chg="del">
          <ac:chgData name="Lucie Fontaine" userId="a0fee32cf494988a" providerId="LiveId" clId="{6B8F833F-4392-4C15-9636-8847594F98C2}" dt="2025-09-08T08:11:01.331" v="1652" actId="478"/>
          <ac:cxnSpMkLst>
            <pc:docMk/>
            <pc:sldMk cId="1120148171" sldId="263"/>
            <ac:cxnSpMk id="34" creationId="{DCAB70E7-9540-1466-FF40-A80D7D5E6BEC}"/>
          </ac:cxnSpMkLst>
        </pc:cxnChg>
        <pc:cxnChg chg="mod">
          <ac:chgData name="Lucie Fontaine" userId="a0fee32cf494988a" providerId="LiveId" clId="{6B8F833F-4392-4C15-9636-8847594F98C2}" dt="2025-09-08T08:15:08.172" v="1806" actId="1076"/>
          <ac:cxnSpMkLst>
            <pc:docMk/>
            <pc:sldMk cId="1120148171" sldId="263"/>
            <ac:cxnSpMk id="39" creationId="{F49F84B4-0719-C40D-E34B-AF54B96B0403}"/>
          </ac:cxnSpMkLst>
        </pc:cxnChg>
        <pc:cxnChg chg="mod">
          <ac:chgData name="Lucie Fontaine" userId="a0fee32cf494988a" providerId="LiveId" clId="{6B8F833F-4392-4C15-9636-8847594F98C2}" dt="2025-09-08T08:15:16.788" v="1808" actId="14100"/>
          <ac:cxnSpMkLst>
            <pc:docMk/>
            <pc:sldMk cId="1120148171" sldId="263"/>
            <ac:cxnSpMk id="40" creationId="{905A7754-867E-3A92-F362-0F521B0ED6F9}"/>
          </ac:cxnSpMkLst>
        </pc:cxnChg>
        <pc:cxnChg chg="del mod">
          <ac:chgData name="Lucie Fontaine" userId="a0fee32cf494988a" providerId="LiveId" clId="{6B8F833F-4392-4C15-9636-8847594F98C2}" dt="2025-09-08T08:14:35.479" v="1799" actId="478"/>
          <ac:cxnSpMkLst>
            <pc:docMk/>
            <pc:sldMk cId="1120148171" sldId="263"/>
            <ac:cxnSpMk id="44" creationId="{CBB439F7-AE86-25C2-17C1-49862636F1B1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49" creationId="{8F7F68FE-7F06-6941-C4FD-CFD81EF5FF56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50" creationId="{B62BEEE1-3832-9CE0-2381-FC79F4E72761}"/>
          </ac:cxnSpMkLst>
        </pc:cxnChg>
        <pc:cxnChg chg="del">
          <ac:chgData name="Lucie Fontaine" userId="a0fee32cf494988a" providerId="LiveId" clId="{6B8F833F-4392-4C15-9636-8847594F98C2}" dt="2025-09-08T08:14:33.710" v="1798" actId="478"/>
          <ac:cxnSpMkLst>
            <pc:docMk/>
            <pc:sldMk cId="1120148171" sldId="263"/>
            <ac:cxnSpMk id="56" creationId="{758DE472-95DD-5F29-D564-8AB9B519B152}"/>
          </ac:cxnSpMkLst>
        </pc:cxnChg>
        <pc:cxnChg chg="mod">
          <ac:chgData name="Lucie Fontaine" userId="a0fee32cf494988a" providerId="LiveId" clId="{6B8F833F-4392-4C15-9636-8847594F98C2}" dt="2025-09-08T08:15:08.172" v="1806" actId="1076"/>
          <ac:cxnSpMkLst>
            <pc:docMk/>
            <pc:sldMk cId="1120148171" sldId="263"/>
            <ac:cxnSpMk id="57" creationId="{DD8B0943-8F3B-07E8-3CDB-BC82B9606BA1}"/>
          </ac:cxnSpMkLst>
        </pc:cxnChg>
        <pc:cxnChg chg="add mod">
          <ac:chgData name="Lucie Fontaine" userId="a0fee32cf494988a" providerId="LiveId" clId="{6B8F833F-4392-4C15-9636-8847594F98C2}" dt="2025-09-08T08:12:27.604" v="1667" actId="14100"/>
          <ac:cxnSpMkLst>
            <pc:docMk/>
            <pc:sldMk cId="1120148171" sldId="263"/>
            <ac:cxnSpMk id="59" creationId="{DF9DC5BB-A2D4-AD05-B405-B12757BE236B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72" creationId="{7649B4D7-0A86-925C-E9B1-53660C2A617A}"/>
          </ac:cxnSpMkLst>
        </pc:cxnChg>
        <pc:cxnChg chg="del mod">
          <ac:chgData name="Lucie Fontaine" userId="a0fee32cf494988a" providerId="LiveId" clId="{6B8F833F-4392-4C15-9636-8847594F98C2}" dt="2025-09-08T08:09:49.321" v="1639" actId="478"/>
          <ac:cxnSpMkLst>
            <pc:docMk/>
            <pc:sldMk cId="1120148171" sldId="263"/>
            <ac:cxnSpMk id="73" creationId="{A5BA55D7-317C-8AE1-F994-D88966F82308}"/>
          </ac:cxnSpMkLst>
        </pc:cxnChg>
        <pc:cxnChg chg="add mod">
          <ac:chgData name="Lucie Fontaine" userId="a0fee32cf494988a" providerId="LiveId" clId="{6B8F833F-4392-4C15-9636-8847594F98C2}" dt="2025-09-08T08:12:17.043" v="1664" actId="1076"/>
          <ac:cxnSpMkLst>
            <pc:docMk/>
            <pc:sldMk cId="1120148171" sldId="263"/>
            <ac:cxnSpMk id="79" creationId="{B6E9F2CC-4AE3-7D08-ED0A-C5797A96B7E3}"/>
          </ac:cxnSpMkLst>
        </pc:cxnChg>
        <pc:cxnChg chg="add mod">
          <ac:chgData name="Lucie Fontaine" userId="a0fee32cf494988a" providerId="LiveId" clId="{6B8F833F-4392-4C15-9636-8847594F98C2}" dt="2025-09-08T08:14:14.387" v="1794" actId="1076"/>
          <ac:cxnSpMkLst>
            <pc:docMk/>
            <pc:sldMk cId="1120148171" sldId="263"/>
            <ac:cxnSpMk id="85" creationId="{FC66684E-3198-3D6B-07E5-BFEAB9AD55A3}"/>
          </ac:cxnSpMkLst>
        </pc:cxnChg>
        <pc:cxnChg chg="add mod">
          <ac:chgData name="Lucie Fontaine" userId="a0fee32cf494988a" providerId="LiveId" clId="{6B8F833F-4392-4C15-9636-8847594F98C2}" dt="2025-09-08T08:14:29.381" v="1797" actId="1076"/>
          <ac:cxnSpMkLst>
            <pc:docMk/>
            <pc:sldMk cId="1120148171" sldId="263"/>
            <ac:cxnSpMk id="86" creationId="{7D32C609-37FE-1945-A688-66F32E4D8B85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95" creationId="{640F49A7-4DEC-477E-27AE-368919F65BCB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99" creationId="{0AC2E04A-CA60-2CD4-CF8A-96B0E76C257E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100" creationId="{E37FE288-B3AE-A497-1437-CE35E219DD01}"/>
          </ac:cxnSpMkLst>
        </pc:cxnChg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  <pc:docChgLst>
    <pc:chgData name="Utilisateur" userId="IQRR8DH+XMxne7abbYsBEaS9vgUI33S+gkjG4Diy470=" providerId="None" clId="Web-{2B1CFABB-113B-46F3-8AEC-B164172C5DFD}"/>
    <pc:docChg chg="modSld">
      <pc:chgData name="Utilisateur" userId="IQRR8DH+XMxne7abbYsBEaS9vgUI33S+gkjG4Diy470=" providerId="None" clId="Web-{2B1CFABB-113B-46F3-8AEC-B164172C5DFD}" dt="2025-09-08T12:13:25.899" v="74" actId="1076"/>
      <pc:docMkLst>
        <pc:docMk/>
      </pc:docMkLst>
      <pc:sldChg chg="addSp delSp modSp">
        <pc:chgData name="Utilisateur" userId="IQRR8DH+XMxne7abbYsBEaS9vgUI33S+gkjG4Diy470=" providerId="None" clId="Web-{2B1CFABB-113B-46F3-8AEC-B164172C5DFD}" dt="2025-09-08T12:13:25.899" v="74" actId="1076"/>
        <pc:sldMkLst>
          <pc:docMk/>
          <pc:sldMk cId="1120148171" sldId="263"/>
        </pc:sldMkLst>
        <pc:spChg chg="del mod">
          <ac:chgData name="Utilisateur" userId="IQRR8DH+XMxne7abbYsBEaS9vgUI33S+gkjG4Diy470=" providerId="None" clId="Web-{2B1CFABB-113B-46F3-8AEC-B164172C5DFD}" dt="2025-09-08T12:12:40.243" v="48"/>
          <ac:spMkLst>
            <pc:docMk/>
            <pc:sldMk cId="1120148171" sldId="263"/>
            <ac:spMk id="2" creationId="{80C99CE0-FCD2-F2CF-F417-428B9C98C8AD}"/>
          </ac:spMkLst>
        </pc:spChg>
        <pc:spChg chg="del mod">
          <ac:chgData name="Utilisateur" userId="IQRR8DH+XMxne7abbYsBEaS9vgUI33S+gkjG4Diy470=" providerId="None" clId="Web-{2B1CFABB-113B-46F3-8AEC-B164172C5DFD}" dt="2025-09-08T12:12:40.243" v="47"/>
          <ac:spMkLst>
            <pc:docMk/>
            <pc:sldMk cId="1120148171" sldId="263"/>
            <ac:spMk id="3" creationId="{DD859AB7-3825-1E63-A858-CAFCF009F02E}"/>
          </ac:spMkLst>
        </pc:spChg>
        <pc:spChg chg="mod">
          <ac:chgData name="Utilisateur" userId="IQRR8DH+XMxne7abbYsBEaS9vgUI33S+gkjG4Diy470=" providerId="None" clId="Web-{2B1CFABB-113B-46F3-8AEC-B164172C5DFD}" dt="2025-09-08T12:10:31.836" v="22"/>
          <ac:spMkLst>
            <pc:docMk/>
            <pc:sldMk cId="1120148171" sldId="263"/>
            <ac:spMk id="4" creationId="{7B2FD2D3-3CDA-F2D6-AC8A-E3BB4C16F79F}"/>
          </ac:spMkLst>
        </pc:spChg>
        <pc:spChg chg="mod">
          <ac:chgData name="Utilisateur" userId="IQRR8DH+XMxne7abbYsBEaS9vgUI33S+gkjG4Diy470=" providerId="None" clId="Web-{2B1CFABB-113B-46F3-8AEC-B164172C5DFD}" dt="2025-09-08T12:10:28.804" v="21"/>
          <ac:spMkLst>
            <pc:docMk/>
            <pc:sldMk cId="1120148171" sldId="263"/>
            <ac:spMk id="5" creationId="{DE294F97-7790-8FAF-AE03-A1CEC41E47AA}"/>
          </ac:spMkLst>
        </pc:spChg>
        <pc:spChg chg="mod">
          <ac:chgData name="Utilisateur" userId="IQRR8DH+XMxne7abbYsBEaS9vgUI33S+gkjG4Diy470=" providerId="None" clId="Web-{2B1CFABB-113B-46F3-8AEC-B164172C5DFD}" dt="2025-09-08T12:13:25.774" v="72" actId="1076"/>
          <ac:spMkLst>
            <pc:docMk/>
            <pc:sldMk cId="1120148171" sldId="263"/>
            <ac:spMk id="11" creationId="{D0E46405-D4F2-C433-6199-F832DE6588E8}"/>
          </ac:spMkLst>
        </pc:spChg>
        <pc:spChg chg="del mod">
          <ac:chgData name="Utilisateur" userId="IQRR8DH+XMxne7abbYsBEaS9vgUI33S+gkjG4Diy470=" providerId="None" clId="Web-{2B1CFABB-113B-46F3-8AEC-B164172C5DFD}" dt="2025-09-08T12:10:41.476" v="23"/>
          <ac:spMkLst>
            <pc:docMk/>
            <pc:sldMk cId="1120148171" sldId="263"/>
            <ac:spMk id="12" creationId="{483B12A6-83B1-6F5F-5C20-1B032B23B65B}"/>
          </ac:spMkLst>
        </pc:spChg>
        <pc:spChg chg="mod">
          <ac:chgData name="Utilisateur" userId="IQRR8DH+XMxne7abbYsBEaS9vgUI33S+gkjG4Diy470=" providerId="None" clId="Web-{2B1CFABB-113B-46F3-8AEC-B164172C5DFD}" dt="2025-09-08T12:13:25.899" v="74" actId="1076"/>
          <ac:spMkLst>
            <pc:docMk/>
            <pc:sldMk cId="1120148171" sldId="263"/>
            <ac:spMk id="13" creationId="{F9B0B698-A784-516F-506E-9BD87FDA9D38}"/>
          </ac:spMkLst>
        </pc:spChg>
        <pc:spChg chg="mod">
          <ac:chgData name="Utilisateur" userId="IQRR8DH+XMxne7abbYsBEaS9vgUI33S+gkjG4Diy470=" providerId="None" clId="Web-{2B1CFABB-113B-46F3-8AEC-B164172C5DFD}" dt="2025-09-08T12:10:18.773" v="17"/>
          <ac:spMkLst>
            <pc:docMk/>
            <pc:sldMk cId="1120148171" sldId="263"/>
            <ac:spMk id="18" creationId="{1387F29B-895B-DAF6-DEE8-D7F9A83868D8}"/>
          </ac:spMkLst>
        </pc:spChg>
        <pc:spChg chg="mod">
          <ac:chgData name="Utilisateur" userId="IQRR8DH+XMxne7abbYsBEaS9vgUI33S+gkjG4Diy470=" providerId="None" clId="Web-{2B1CFABB-113B-46F3-8AEC-B164172C5DFD}" dt="2025-09-08T12:10:18.757" v="13"/>
          <ac:spMkLst>
            <pc:docMk/>
            <pc:sldMk cId="1120148171" sldId="263"/>
            <ac:spMk id="22" creationId="{0B210EF4-035D-1E6F-BEB1-983307A5D45D}"/>
          </ac:spMkLst>
        </pc:spChg>
        <pc:spChg chg="add del mod">
          <ac:chgData name="Utilisateur" userId="IQRR8DH+XMxne7abbYsBEaS9vgUI33S+gkjG4Diy470=" providerId="None" clId="Web-{2B1CFABB-113B-46F3-8AEC-B164172C5DFD}" dt="2025-09-08T12:12:53.586" v="61"/>
          <ac:spMkLst>
            <pc:docMk/>
            <pc:sldMk cId="1120148171" sldId="263"/>
            <ac:spMk id="23" creationId="{8DCB9738-B407-5D33-0C33-1D70AAEAC6CD}"/>
          </ac:spMkLst>
        </pc:spChg>
        <pc:spChg chg="add mod">
          <ac:chgData name="Utilisateur" userId="IQRR8DH+XMxne7abbYsBEaS9vgUI33S+gkjG4Diy470=" providerId="None" clId="Web-{2B1CFABB-113B-46F3-8AEC-B164172C5DFD}" dt="2025-09-08T12:12:48.430" v="55" actId="1076"/>
          <ac:spMkLst>
            <pc:docMk/>
            <pc:sldMk cId="1120148171" sldId="263"/>
            <ac:spMk id="30" creationId="{D12EDEEB-7831-1FE0-BA57-9D4B72B0CAE4}"/>
          </ac:spMkLst>
        </pc:spChg>
        <pc:spChg chg="add mod">
          <ac:chgData name="Utilisateur" userId="IQRR8DH+XMxne7abbYsBEaS9vgUI33S+gkjG4Diy470=" providerId="None" clId="Web-{2B1CFABB-113B-46F3-8AEC-B164172C5DFD}" dt="2025-09-08T12:12:48.477" v="56" actId="1076"/>
          <ac:spMkLst>
            <pc:docMk/>
            <pc:sldMk cId="1120148171" sldId="263"/>
            <ac:spMk id="32" creationId="{B7F5EEB8-CEE3-8EDD-C5BF-CDE294A8E14A}"/>
          </ac:spMkLst>
        </pc:spChg>
        <pc:spChg chg="mod">
          <ac:chgData name="Utilisateur" userId="IQRR8DH+XMxne7abbYsBEaS9vgUI33S+gkjG4Diy470=" providerId="None" clId="Web-{2B1CFABB-113B-46F3-8AEC-B164172C5DFD}" dt="2025-09-08T12:10:25.570" v="20"/>
          <ac:spMkLst>
            <pc:docMk/>
            <pc:sldMk cId="1120148171" sldId="263"/>
            <ac:spMk id="35" creationId="{36B21EEE-7ECC-01C8-88D2-1DD0C37D1BD6}"/>
          </ac:spMkLst>
        </pc:spChg>
        <pc:spChg chg="mod">
          <ac:chgData name="Utilisateur" userId="IQRR8DH+XMxne7abbYsBEaS9vgUI33S+gkjG4Diy470=" providerId="None" clId="Web-{2B1CFABB-113B-46F3-8AEC-B164172C5DFD}" dt="2025-09-08T12:10:18.757" v="10"/>
          <ac:spMkLst>
            <pc:docMk/>
            <pc:sldMk cId="1120148171" sldId="263"/>
            <ac:spMk id="36" creationId="{8514C85E-A6A6-AF44-4413-4D933FEFC381}"/>
          </ac:spMkLst>
        </pc:spChg>
        <pc:spChg chg="mod">
          <ac:chgData name="Utilisateur" userId="IQRR8DH+XMxne7abbYsBEaS9vgUI33S+gkjG4Diy470=" providerId="None" clId="Web-{2B1CFABB-113B-46F3-8AEC-B164172C5DFD}" dt="2025-09-08T12:10:18.757" v="11"/>
          <ac:spMkLst>
            <pc:docMk/>
            <pc:sldMk cId="1120148171" sldId="263"/>
            <ac:spMk id="37" creationId="{40072A76-79E1-75E5-9E84-DE90DD3DB18F}"/>
          </ac:spMkLst>
        </pc:spChg>
        <pc:spChg chg="mod">
          <ac:chgData name="Utilisateur" userId="IQRR8DH+XMxne7abbYsBEaS9vgUI33S+gkjG4Diy470=" providerId="None" clId="Web-{2B1CFABB-113B-46F3-8AEC-B164172C5DFD}" dt="2025-09-08T12:10:18.757" v="12"/>
          <ac:spMkLst>
            <pc:docMk/>
            <pc:sldMk cId="1120148171" sldId="263"/>
            <ac:spMk id="38" creationId="{EFEA8F3D-66B2-D5B3-DDBC-D7AE2752E810}"/>
          </ac:spMkLst>
        </pc:spChg>
        <pc:spChg chg="add mod">
          <ac:chgData name="Utilisateur" userId="IQRR8DH+XMxne7abbYsBEaS9vgUI33S+gkjG4Diy470=" providerId="None" clId="Web-{2B1CFABB-113B-46F3-8AEC-B164172C5DFD}" dt="2025-09-08T12:12:48.586" v="58" actId="1076"/>
          <ac:spMkLst>
            <pc:docMk/>
            <pc:sldMk cId="1120148171" sldId="263"/>
            <ac:spMk id="41" creationId="{881769EF-CBF9-7C6C-19F7-945A9BC171FF}"/>
          </ac:spMkLst>
        </pc:spChg>
        <pc:spChg chg="mod">
          <ac:chgData name="Utilisateur" userId="IQRR8DH+XMxne7abbYsBEaS9vgUI33S+gkjG4Diy470=" providerId="None" clId="Web-{2B1CFABB-113B-46F3-8AEC-B164172C5DFD}" dt="2025-09-08T12:13:25.836" v="73" actId="1076"/>
          <ac:spMkLst>
            <pc:docMk/>
            <pc:sldMk cId="1120148171" sldId="263"/>
            <ac:spMk id="43" creationId="{550480E4-9C39-0071-51CE-B2BD02EA1529}"/>
          </ac:spMkLst>
        </pc:spChg>
        <pc:spChg chg="mod">
          <ac:chgData name="Utilisateur" userId="IQRR8DH+XMxne7abbYsBEaS9vgUI33S+gkjG4Diy470=" providerId="None" clId="Web-{2B1CFABB-113B-46F3-8AEC-B164172C5DFD}" dt="2025-09-08T12:10:18.773" v="18"/>
          <ac:spMkLst>
            <pc:docMk/>
            <pc:sldMk cId="1120148171" sldId="263"/>
            <ac:spMk id="58" creationId="{8CA70B77-3D66-4D96-C515-79A96D65046C}"/>
          </ac:spMkLst>
        </pc:spChg>
        <pc:spChg chg="mod">
          <ac:chgData name="Utilisateur" userId="IQRR8DH+XMxne7abbYsBEaS9vgUI33S+gkjG4Diy470=" providerId="None" clId="Web-{2B1CFABB-113B-46F3-8AEC-B164172C5DFD}" dt="2025-09-08T12:10:19.320" v="19"/>
          <ac:spMkLst>
            <pc:docMk/>
            <pc:sldMk cId="1120148171" sldId="263"/>
            <ac:spMk id="68" creationId="{9DF670C8-0BD9-7796-DB1F-70EF90A4731F}"/>
          </ac:spMkLst>
        </pc:spChg>
        <pc:cxnChg chg="del mod">
          <ac:chgData name="Utilisateur" userId="IQRR8DH+XMxne7abbYsBEaS9vgUI33S+gkjG4Diy470=" providerId="None" clId="Web-{2B1CFABB-113B-46F3-8AEC-B164172C5DFD}" dt="2025-09-08T12:11:52.149" v="34"/>
          <ac:cxnSpMkLst>
            <pc:docMk/>
            <pc:sldMk cId="1120148171" sldId="263"/>
            <ac:cxnSpMk id="9" creationId="{30B6855C-4FF5-33B3-4B2C-87E650BD772D}"/>
          </ac:cxnSpMkLst>
        </pc:cxnChg>
        <pc:cxnChg chg="del mod">
          <ac:chgData name="Utilisateur" userId="IQRR8DH+XMxne7abbYsBEaS9vgUI33S+gkjG4Diy470=" providerId="None" clId="Web-{2B1CFABB-113B-46F3-8AEC-B164172C5DFD}" dt="2025-09-08T12:11:47.039" v="33"/>
          <ac:cxnSpMkLst>
            <pc:docMk/>
            <pc:sldMk cId="1120148171" sldId="263"/>
            <ac:cxnSpMk id="10" creationId="{AC0ED554-A390-77DD-D594-BE73EBDFA7A9}"/>
          </ac:cxnSpMkLst>
        </pc:cxnChg>
        <pc:cxnChg chg="del mod">
          <ac:chgData name="Utilisateur" userId="IQRR8DH+XMxne7abbYsBEaS9vgUI33S+gkjG4Diy470=" providerId="None" clId="Web-{2B1CFABB-113B-46F3-8AEC-B164172C5DFD}" dt="2025-09-08T12:13:08.149" v="63"/>
          <ac:cxnSpMkLst>
            <pc:docMk/>
            <pc:sldMk cId="1120148171" sldId="263"/>
            <ac:cxnSpMk id="15" creationId="{C47E255E-0972-CAE3-9E9B-2C2E5E3E79BE}"/>
          </ac:cxnSpMkLst>
        </pc:cxnChg>
        <pc:cxnChg chg="del">
          <ac:chgData name="Utilisateur" userId="IQRR8DH+XMxne7abbYsBEaS9vgUI33S+gkjG4Diy470=" providerId="None" clId="Web-{2B1CFABB-113B-46F3-8AEC-B164172C5DFD}" dt="2025-09-08T12:13:08.149" v="65"/>
          <ac:cxnSpMkLst>
            <pc:docMk/>
            <pc:sldMk cId="1120148171" sldId="263"/>
            <ac:cxnSpMk id="20" creationId="{C9D3DCEA-B94A-02D1-C5C8-E7D4882DCD8E}"/>
          </ac:cxnSpMkLst>
        </pc:cxnChg>
        <pc:cxnChg chg="add del mod">
          <ac:chgData name="Utilisateur" userId="IQRR8DH+XMxne7abbYsBEaS9vgUI33S+gkjG4Diy470=" providerId="None" clId="Web-{2B1CFABB-113B-46F3-8AEC-B164172C5DFD}" dt="2025-09-08T12:12:11.399" v="41"/>
          <ac:cxnSpMkLst>
            <pc:docMk/>
            <pc:sldMk cId="1120148171" sldId="263"/>
            <ac:cxnSpMk id="24" creationId="{41FEA514-8CB0-3D2A-41A3-9DEB325DABF4}"/>
          </ac:cxnSpMkLst>
        </pc:cxnChg>
        <pc:cxnChg chg="add del mod">
          <ac:chgData name="Utilisateur" userId="IQRR8DH+XMxne7abbYsBEaS9vgUI33S+gkjG4Diy470=" providerId="None" clId="Web-{2B1CFABB-113B-46F3-8AEC-B164172C5DFD}" dt="2025-09-08T12:12:13.274" v="42"/>
          <ac:cxnSpMkLst>
            <pc:docMk/>
            <pc:sldMk cId="1120148171" sldId="263"/>
            <ac:cxnSpMk id="29" creationId="{C6A9A13C-0434-BA87-D506-47D755B81EFA}"/>
          </ac:cxnSpMkLst>
        </pc:cxnChg>
        <pc:cxnChg chg="add mod">
          <ac:chgData name="Utilisateur" userId="IQRR8DH+XMxne7abbYsBEaS9vgUI33S+gkjG4Diy470=" providerId="None" clId="Web-{2B1CFABB-113B-46F3-8AEC-B164172C5DFD}" dt="2025-09-08T12:12:48.524" v="57" actId="1076"/>
          <ac:cxnSpMkLst>
            <pc:docMk/>
            <pc:sldMk cId="1120148171" sldId="263"/>
            <ac:cxnSpMk id="34" creationId="{A80E8DCA-4CA7-A66E-973E-B82602CBD350}"/>
          </ac:cxnSpMkLst>
        </pc:cxnChg>
        <pc:cxnChg chg="mod">
          <ac:chgData name="Utilisateur" userId="IQRR8DH+XMxne7abbYsBEaS9vgUI33S+gkjG4Diy470=" providerId="None" clId="Web-{2B1CFABB-113B-46F3-8AEC-B164172C5DFD}" dt="2025-09-08T12:12:23.039" v="46" actId="1076"/>
          <ac:cxnSpMkLst>
            <pc:docMk/>
            <pc:sldMk cId="1120148171" sldId="263"/>
            <ac:cxnSpMk id="39" creationId="{F49F84B4-0719-C40D-E34B-AF54B96B0403}"/>
          </ac:cxnSpMkLst>
        </pc:cxnChg>
        <pc:cxnChg chg="add mod">
          <ac:chgData name="Utilisateur" userId="IQRR8DH+XMxne7abbYsBEaS9vgUI33S+gkjG4Diy470=" providerId="None" clId="Web-{2B1CFABB-113B-46F3-8AEC-B164172C5DFD}" dt="2025-09-08T12:12:48.649" v="59" actId="1076"/>
          <ac:cxnSpMkLst>
            <pc:docMk/>
            <pc:sldMk cId="1120148171" sldId="263"/>
            <ac:cxnSpMk id="42" creationId="{C335C93E-F591-9330-D8FD-3F012BA3B292}"/>
          </ac:cxnSpMkLst>
        </pc:cxnChg>
        <pc:cxnChg chg="add mod">
          <ac:chgData name="Utilisateur" userId="IQRR8DH+XMxne7abbYsBEaS9vgUI33S+gkjG4Diy470=" providerId="None" clId="Web-{2B1CFABB-113B-46F3-8AEC-B164172C5DFD}" dt="2025-09-08T12:12:48.711" v="60" actId="1076"/>
          <ac:cxnSpMkLst>
            <pc:docMk/>
            <pc:sldMk cId="1120148171" sldId="263"/>
            <ac:cxnSpMk id="44" creationId="{615DB5FD-4D4D-7428-C728-4F13BEC6E92B}"/>
          </ac:cxnSpMkLst>
        </pc:cxnChg>
        <pc:cxnChg chg="add mod">
          <ac:chgData name="Utilisateur" userId="IQRR8DH+XMxne7abbYsBEaS9vgUI33S+gkjG4Diy470=" providerId="None" clId="Web-{2B1CFABB-113B-46F3-8AEC-B164172C5DFD}" dt="2025-09-08T12:13:14.696" v="69" actId="1076"/>
          <ac:cxnSpMkLst>
            <pc:docMk/>
            <pc:sldMk cId="1120148171" sldId="263"/>
            <ac:cxnSpMk id="45" creationId="{8BA03138-32E8-4C27-3AEE-E0DC592154F6}"/>
          </ac:cxnSpMkLst>
        </pc:cxnChg>
        <pc:cxnChg chg="add mod">
          <ac:chgData name="Utilisateur" userId="IQRR8DH+XMxne7abbYsBEaS9vgUI33S+gkjG4Diy470=" providerId="None" clId="Web-{2B1CFABB-113B-46F3-8AEC-B164172C5DFD}" dt="2025-09-08T12:13:14.758" v="70" actId="1076"/>
          <ac:cxnSpMkLst>
            <pc:docMk/>
            <pc:sldMk cId="1120148171" sldId="263"/>
            <ac:cxnSpMk id="46" creationId="{75B0C7EE-504F-6ECA-2856-2E5675130EAF}"/>
          </ac:cxnSpMkLst>
        </pc:cxnChg>
        <pc:cxnChg chg="add mod">
          <ac:chgData name="Utilisateur" userId="IQRR8DH+XMxne7abbYsBEaS9vgUI33S+gkjG4Diy470=" providerId="None" clId="Web-{2B1CFABB-113B-46F3-8AEC-B164172C5DFD}" dt="2025-09-08T12:13:14.805" v="71" actId="1076"/>
          <ac:cxnSpMkLst>
            <pc:docMk/>
            <pc:sldMk cId="1120148171" sldId="263"/>
            <ac:cxnSpMk id="47" creationId="{43B42416-9C26-7877-001E-9FDEC516FD8F}"/>
          </ac:cxnSpMkLst>
        </pc:cxnChg>
        <pc:cxnChg chg="del mod">
          <ac:chgData name="Utilisateur" userId="IQRR8DH+XMxne7abbYsBEaS9vgUI33S+gkjG4Diy470=" providerId="None" clId="Web-{2B1CFABB-113B-46F3-8AEC-B164172C5DFD}" dt="2025-09-08T12:13:08.149" v="64"/>
          <ac:cxnSpMkLst>
            <pc:docMk/>
            <pc:sldMk cId="1120148171" sldId="263"/>
            <ac:cxnSpMk id="49" creationId="{8F7F68FE-7F06-6941-C4FD-CFD81EF5FF56}"/>
          </ac:cxnSpMkLst>
        </pc:cxnChg>
        <pc:cxnChg chg="mod">
          <ac:chgData name="Utilisateur" userId="IQRR8DH+XMxne7abbYsBEaS9vgUI33S+gkjG4Diy470=" providerId="None" clId="Web-{2B1CFABB-113B-46F3-8AEC-B164172C5DFD}" dt="2025-09-08T12:10:14.304" v="9" actId="1076"/>
          <ac:cxnSpMkLst>
            <pc:docMk/>
            <pc:sldMk cId="1120148171" sldId="263"/>
            <ac:cxnSpMk id="57" creationId="{DD8B0943-8F3B-07E8-3CDB-BC82B9606BA1}"/>
          </ac:cxnSpMkLst>
        </pc:cxnChg>
        <pc:cxnChg chg="del">
          <ac:chgData name="Utilisateur" userId="IQRR8DH+XMxne7abbYsBEaS9vgUI33S+gkjG4Diy470=" providerId="None" clId="Web-{2B1CFABB-113B-46F3-8AEC-B164172C5DFD}" dt="2025-09-08T12:11:47.039" v="32"/>
          <ac:cxnSpMkLst>
            <pc:docMk/>
            <pc:sldMk cId="1120148171" sldId="263"/>
            <ac:cxnSpMk id="79" creationId="{B6E9F2CC-4AE3-7D08-ED0A-C5797A96B7E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98B6B-BDEA-8968-AAA5-8DDC62518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B2FD2D3-3CDA-F2D6-AC8A-E3BB4C16F79F}"/>
              </a:ext>
            </a:extLst>
          </p:cNvPr>
          <p:cNvSpPr/>
          <p:nvPr/>
        </p:nvSpPr>
        <p:spPr>
          <a:xfrm>
            <a:off x="3942359" y="250076"/>
            <a:ext cx="2807094" cy="197475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L’évolution de la cellule familiale</a:t>
            </a:r>
            <a:endParaRPr lang="fr-FR" sz="869" dirty="0">
              <a:latin typeface="Open Sans"/>
              <a:ea typeface="Open Sans"/>
              <a:cs typeface="Open San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E294F97-7790-8FAF-AE03-A1CEC41E47AA}"/>
              </a:ext>
            </a:extLst>
          </p:cNvPr>
          <p:cNvSpPr/>
          <p:nvPr/>
        </p:nvSpPr>
        <p:spPr>
          <a:xfrm>
            <a:off x="4494785" y="663397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Get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Board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B57CF5D-11C2-76D4-B551-04F0C7EE4987}"/>
              </a:ext>
            </a:extLst>
          </p:cNvPr>
          <p:cNvSpPr/>
          <p:nvPr/>
        </p:nvSpPr>
        <p:spPr>
          <a:xfrm>
            <a:off x="1746153" y="1107059"/>
            <a:ext cx="206483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6704894-6C63-D27F-BF32-1FC208C55F75}"/>
              </a:ext>
            </a:extLst>
          </p:cNvPr>
          <p:cNvSpPr/>
          <p:nvPr/>
        </p:nvSpPr>
        <p:spPr>
          <a:xfrm>
            <a:off x="4027824" y="1103462"/>
            <a:ext cx="2342215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know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9390533-C489-61B0-DD8F-C9A8B41513CB}"/>
              </a:ext>
            </a:extLst>
          </p:cNvPr>
          <p:cNvSpPr/>
          <p:nvPr/>
        </p:nvSpPr>
        <p:spPr>
          <a:xfrm>
            <a:off x="6603322" y="1109196"/>
            <a:ext cx="235766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earnt</a:t>
            </a:r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16" name="Connecteur en angle 176">
            <a:extLst>
              <a:ext uri="{FF2B5EF4-FFF2-40B4-BE49-F238E27FC236}">
                <a16:creationId xmlns:a16="http://schemas.microsoft.com/office/drawing/2014/main" id="{FA6D9B74-D0B1-7AED-CE57-4C790FDBD069}"/>
              </a:ext>
            </a:extLst>
          </p:cNvPr>
          <p:cNvCxnSpPr>
            <a:cxnSpLocks/>
            <a:stCxn id="8" idx="0"/>
            <a:endCxn id="6" idx="0"/>
          </p:cNvCxnSpPr>
          <p:nvPr/>
        </p:nvCxnSpPr>
        <p:spPr>
          <a:xfrm rot="16200000" flipV="1">
            <a:off x="5279294" y="-1393664"/>
            <a:ext cx="2137" cy="5003584"/>
          </a:xfrm>
          <a:prstGeom prst="bentConnector3">
            <a:avLst>
              <a:gd name="adj1" fmla="val 10797239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B6A03DE8-39FD-C0D4-7DE0-00DFEFE3DA51}"/>
              </a:ext>
            </a:extLst>
          </p:cNvPr>
          <p:cNvCxnSpPr>
            <a:cxnSpLocks/>
          </p:cNvCxnSpPr>
          <p:nvPr/>
        </p:nvCxnSpPr>
        <p:spPr>
          <a:xfrm>
            <a:off x="5345903" y="844897"/>
            <a:ext cx="0" cy="26327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36B21EEE-7ECC-01C8-88D2-1DD0C37D1BD6}"/>
              </a:ext>
            </a:extLst>
          </p:cNvPr>
          <p:cNvSpPr/>
          <p:nvPr/>
        </p:nvSpPr>
        <p:spPr>
          <a:xfrm>
            <a:off x="4494785" y="1917476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8514C85E-A6A6-AF44-4413-4D933FEFC381}"/>
              </a:ext>
            </a:extLst>
          </p:cNvPr>
          <p:cNvSpPr/>
          <p:nvPr/>
        </p:nvSpPr>
        <p:spPr>
          <a:xfrm>
            <a:off x="986092" y="2423697"/>
            <a:ext cx="1702240" cy="18151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The Rise of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Tradwife</a:t>
            </a:r>
            <a:endParaRPr lang="fr-FR" sz="1117" dirty="0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40072A76-79E1-75E5-9E84-DE90DD3DB18F}"/>
              </a:ext>
            </a:extLst>
          </p:cNvPr>
          <p:cNvSpPr/>
          <p:nvPr/>
        </p:nvSpPr>
        <p:spPr>
          <a:xfrm>
            <a:off x="5065289" y="2441003"/>
            <a:ext cx="1702240" cy="18151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Expectations and Reality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EFEA8F3D-66B2-D5B3-DDBC-D7AE2752E810}"/>
              </a:ext>
            </a:extLst>
          </p:cNvPr>
          <p:cNvSpPr/>
          <p:nvPr/>
        </p:nvSpPr>
        <p:spPr>
          <a:xfrm>
            <a:off x="8183670" y="2423696"/>
            <a:ext cx="1702240" cy="18151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 Shift in the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Movement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Connecteur en angle 176">
            <a:extLst>
              <a:ext uri="{FF2B5EF4-FFF2-40B4-BE49-F238E27FC236}">
                <a16:creationId xmlns:a16="http://schemas.microsoft.com/office/drawing/2014/main" id="{F49F84B4-0719-C40D-E34B-AF54B96B0403}"/>
              </a:ext>
            </a:extLst>
          </p:cNvPr>
          <p:cNvCxnSpPr>
            <a:cxnSpLocks/>
            <a:stCxn id="38" idx="0"/>
            <a:endCxn id="36" idx="0"/>
          </p:cNvCxnSpPr>
          <p:nvPr/>
        </p:nvCxnSpPr>
        <p:spPr>
          <a:xfrm rot="16200000" flipH="1" flipV="1">
            <a:off x="5436000" y="-1175093"/>
            <a:ext cx="1" cy="7197578"/>
          </a:xfrm>
          <a:prstGeom prst="bentConnector3">
            <a:avLst>
              <a:gd name="adj1" fmla="val -228600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905A7754-867E-3A92-F362-0F521B0ED6F9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5914757" y="2193540"/>
            <a:ext cx="1652" cy="247463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ED528214-1F92-A3C7-E88C-77BAB37B6122}"/>
              </a:ext>
            </a:extLst>
          </p:cNvPr>
          <p:cNvCxnSpPr>
            <a:cxnSpLocks/>
          </p:cNvCxnSpPr>
          <p:nvPr/>
        </p:nvCxnSpPr>
        <p:spPr>
          <a:xfrm>
            <a:off x="5337143" y="2098987"/>
            <a:ext cx="0" cy="75412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0B210EF4-035D-1E6F-BEB1-983307A5D45D}"/>
              </a:ext>
            </a:extLst>
          </p:cNvPr>
          <p:cNvSpPr/>
          <p:nvPr/>
        </p:nvSpPr>
        <p:spPr>
          <a:xfrm>
            <a:off x="8496808" y="304972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7A4A4DD-B389-3E9E-58A0-EA1556BB9E30}"/>
              </a:ext>
            </a:extLst>
          </p:cNvPr>
          <p:cNvSpPr/>
          <p:nvPr/>
        </p:nvSpPr>
        <p:spPr>
          <a:xfrm>
            <a:off x="8504237" y="377838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4C2EC74D-341E-23EE-9BDC-ABB3012ADAE1}"/>
              </a:ext>
            </a:extLst>
          </p:cNvPr>
          <p:cNvSpPr/>
          <p:nvPr/>
        </p:nvSpPr>
        <p:spPr>
          <a:xfrm>
            <a:off x="8496808" y="501953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044F67D-B7CA-841C-70B5-4CF5827F9122}"/>
              </a:ext>
            </a:extLst>
          </p:cNvPr>
          <p:cNvCxnSpPr>
            <a:cxnSpLocks/>
          </p:cNvCxnSpPr>
          <p:nvPr/>
        </p:nvCxnSpPr>
        <p:spPr>
          <a:xfrm>
            <a:off x="9042219" y="354813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79A9DE9E-7FA6-7085-C465-F40C1A733FCE}"/>
              </a:ext>
            </a:extLst>
          </p:cNvPr>
          <p:cNvCxnSpPr>
            <a:cxnSpLocks/>
          </p:cNvCxnSpPr>
          <p:nvPr/>
        </p:nvCxnSpPr>
        <p:spPr>
          <a:xfrm>
            <a:off x="9034790" y="477825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DD8B0943-8F3B-07E8-3CDB-BC82B9606BA1}"/>
              </a:ext>
            </a:extLst>
          </p:cNvPr>
          <p:cNvCxnSpPr>
            <a:cxnSpLocks/>
            <a:stCxn id="38" idx="2"/>
            <a:endCxn id="22" idx="0"/>
          </p:cNvCxnSpPr>
          <p:nvPr/>
        </p:nvCxnSpPr>
        <p:spPr>
          <a:xfrm>
            <a:off x="9034790" y="2605207"/>
            <a:ext cx="7428" cy="44451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0E46405-D4F2-C433-6199-F832DE6588E8}"/>
              </a:ext>
            </a:extLst>
          </p:cNvPr>
          <p:cNvSpPr/>
          <p:nvPr/>
        </p:nvSpPr>
        <p:spPr>
          <a:xfrm>
            <a:off x="278667" y="374901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82C58A6-68E5-77D7-46FE-F72FDF903952}"/>
              </a:ext>
            </a:extLst>
          </p:cNvPr>
          <p:cNvSpPr/>
          <p:nvPr/>
        </p:nvSpPr>
        <p:spPr>
          <a:xfrm>
            <a:off x="271238" y="500065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F891B311-C848-B348-DA86-671EB1DBC784}"/>
              </a:ext>
            </a:extLst>
          </p:cNvPr>
          <p:cNvCxnSpPr>
            <a:cxnSpLocks/>
          </p:cNvCxnSpPr>
          <p:nvPr/>
        </p:nvCxnSpPr>
        <p:spPr>
          <a:xfrm>
            <a:off x="809220" y="475937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50480E4-9C39-0071-51CE-B2BD02EA1529}"/>
              </a:ext>
            </a:extLst>
          </p:cNvPr>
          <p:cNvSpPr/>
          <p:nvPr/>
        </p:nvSpPr>
        <p:spPr>
          <a:xfrm>
            <a:off x="1502262" y="374901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C62A5F44-8468-DB52-218C-7A8A279D25D0}"/>
              </a:ext>
            </a:extLst>
          </p:cNvPr>
          <p:cNvSpPr/>
          <p:nvPr/>
        </p:nvSpPr>
        <p:spPr>
          <a:xfrm>
            <a:off x="1494833" y="500065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B62BEEE1-3832-9CE0-2381-FC79F4E72761}"/>
              </a:ext>
            </a:extLst>
          </p:cNvPr>
          <p:cNvCxnSpPr>
            <a:cxnSpLocks/>
          </p:cNvCxnSpPr>
          <p:nvPr/>
        </p:nvCxnSpPr>
        <p:spPr>
          <a:xfrm>
            <a:off x="2032815" y="475937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9B0B698-A784-516F-506E-9BD87FDA9D38}"/>
              </a:ext>
            </a:extLst>
          </p:cNvPr>
          <p:cNvSpPr/>
          <p:nvPr/>
        </p:nvSpPr>
        <p:spPr>
          <a:xfrm>
            <a:off x="2711000" y="374901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39075765-A113-9F16-F529-DC3F73A2E346}"/>
              </a:ext>
            </a:extLst>
          </p:cNvPr>
          <p:cNvSpPr/>
          <p:nvPr/>
        </p:nvSpPr>
        <p:spPr>
          <a:xfrm>
            <a:off x="2703571" y="500065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3F007903-E5B2-84D5-B90D-2A970E5F6666}"/>
              </a:ext>
            </a:extLst>
          </p:cNvPr>
          <p:cNvCxnSpPr>
            <a:cxnSpLocks/>
          </p:cNvCxnSpPr>
          <p:nvPr/>
        </p:nvCxnSpPr>
        <p:spPr>
          <a:xfrm>
            <a:off x="3241553" y="475937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1387F29B-895B-DAF6-DEE8-D7F9A83868D8}"/>
              </a:ext>
            </a:extLst>
          </p:cNvPr>
          <p:cNvSpPr/>
          <p:nvPr/>
        </p:nvSpPr>
        <p:spPr>
          <a:xfrm>
            <a:off x="4318811" y="303256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8CA70B77-3D66-4D96-C515-79A96D65046C}"/>
              </a:ext>
            </a:extLst>
          </p:cNvPr>
          <p:cNvSpPr/>
          <p:nvPr/>
        </p:nvSpPr>
        <p:spPr>
          <a:xfrm>
            <a:off x="5540715" y="303256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59" name="Connecteur en angle 176">
            <a:extLst>
              <a:ext uri="{FF2B5EF4-FFF2-40B4-BE49-F238E27FC236}">
                <a16:creationId xmlns:a16="http://schemas.microsoft.com/office/drawing/2014/main" id="{DF9DC5BB-A2D4-AD05-B405-B12757BE236B}"/>
              </a:ext>
            </a:extLst>
          </p:cNvPr>
          <p:cNvCxnSpPr>
            <a:cxnSpLocks/>
            <a:stCxn id="68" idx="0"/>
            <a:endCxn id="18" idx="0"/>
          </p:cNvCxnSpPr>
          <p:nvPr/>
        </p:nvCxnSpPr>
        <p:spPr>
          <a:xfrm rot="16200000" flipV="1">
            <a:off x="6079542" y="1817247"/>
            <a:ext cx="12700" cy="2430642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5E10963B-1038-FDF4-9F4D-032F5704D51C}"/>
              </a:ext>
            </a:extLst>
          </p:cNvPr>
          <p:cNvSpPr/>
          <p:nvPr/>
        </p:nvSpPr>
        <p:spPr>
          <a:xfrm>
            <a:off x="4326240" y="376123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1E5B02AA-2BC0-571F-2DDF-49AEF3EA8BDF}"/>
              </a:ext>
            </a:extLst>
          </p:cNvPr>
          <p:cNvSpPr/>
          <p:nvPr/>
        </p:nvSpPr>
        <p:spPr>
          <a:xfrm>
            <a:off x="4318811" y="500237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C3BCB8C8-C7A0-19DC-F808-12A7B7224F09}"/>
              </a:ext>
            </a:extLst>
          </p:cNvPr>
          <p:cNvCxnSpPr>
            <a:cxnSpLocks/>
          </p:cNvCxnSpPr>
          <p:nvPr/>
        </p:nvCxnSpPr>
        <p:spPr>
          <a:xfrm>
            <a:off x="4864222" y="353097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EF15C9E3-811F-D094-2D6E-7C55227B39BA}"/>
              </a:ext>
            </a:extLst>
          </p:cNvPr>
          <p:cNvCxnSpPr>
            <a:cxnSpLocks/>
          </p:cNvCxnSpPr>
          <p:nvPr/>
        </p:nvCxnSpPr>
        <p:spPr>
          <a:xfrm>
            <a:off x="4856793" y="476110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726152BF-A67F-8767-BD87-453BAA2C571B}"/>
              </a:ext>
            </a:extLst>
          </p:cNvPr>
          <p:cNvSpPr/>
          <p:nvPr/>
        </p:nvSpPr>
        <p:spPr>
          <a:xfrm>
            <a:off x="5549835" y="376123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1CFA27E8-D07E-43C2-9569-E98647C74335}"/>
              </a:ext>
            </a:extLst>
          </p:cNvPr>
          <p:cNvSpPr/>
          <p:nvPr/>
        </p:nvSpPr>
        <p:spPr>
          <a:xfrm>
            <a:off x="5542406" y="500237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E434F013-41F4-60FE-5622-938C771443E7}"/>
              </a:ext>
            </a:extLst>
          </p:cNvPr>
          <p:cNvCxnSpPr>
            <a:cxnSpLocks/>
          </p:cNvCxnSpPr>
          <p:nvPr/>
        </p:nvCxnSpPr>
        <p:spPr>
          <a:xfrm>
            <a:off x="6087817" y="353097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894BFF27-7655-E5D4-7815-6AA8C25A7E9A}"/>
              </a:ext>
            </a:extLst>
          </p:cNvPr>
          <p:cNvCxnSpPr>
            <a:cxnSpLocks/>
          </p:cNvCxnSpPr>
          <p:nvPr/>
        </p:nvCxnSpPr>
        <p:spPr>
          <a:xfrm>
            <a:off x="6080388" y="476110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9DF670C8-0BD9-7796-DB1F-70EF90A4731F}"/>
              </a:ext>
            </a:extLst>
          </p:cNvPr>
          <p:cNvSpPr/>
          <p:nvPr/>
        </p:nvSpPr>
        <p:spPr>
          <a:xfrm>
            <a:off x="6749453" y="303256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FA2082DA-B5DD-8012-1411-CE6C4E35F4CB}"/>
              </a:ext>
            </a:extLst>
          </p:cNvPr>
          <p:cNvSpPr/>
          <p:nvPr/>
        </p:nvSpPr>
        <p:spPr>
          <a:xfrm>
            <a:off x="6758573" y="376123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4" name="Rectangle : coins arrondis 73">
            <a:extLst>
              <a:ext uri="{FF2B5EF4-FFF2-40B4-BE49-F238E27FC236}">
                <a16:creationId xmlns:a16="http://schemas.microsoft.com/office/drawing/2014/main" id="{907E4F62-23C9-955D-560A-64BBEDBEAA0A}"/>
              </a:ext>
            </a:extLst>
          </p:cNvPr>
          <p:cNvSpPr/>
          <p:nvPr/>
        </p:nvSpPr>
        <p:spPr>
          <a:xfrm>
            <a:off x="6751144" y="500237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EDC82B7A-6688-8449-9F0A-45C7A8F5294B}"/>
              </a:ext>
            </a:extLst>
          </p:cNvPr>
          <p:cNvCxnSpPr>
            <a:cxnSpLocks/>
          </p:cNvCxnSpPr>
          <p:nvPr/>
        </p:nvCxnSpPr>
        <p:spPr>
          <a:xfrm>
            <a:off x="7296555" y="353097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A58E6F0A-6A78-6D38-B905-7DEE8BC39047}"/>
              </a:ext>
            </a:extLst>
          </p:cNvPr>
          <p:cNvCxnSpPr>
            <a:cxnSpLocks/>
          </p:cNvCxnSpPr>
          <p:nvPr/>
        </p:nvCxnSpPr>
        <p:spPr>
          <a:xfrm>
            <a:off x="7289126" y="476110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FC66684E-3198-3D6B-07E5-BFEAB9AD55A3}"/>
              </a:ext>
            </a:extLst>
          </p:cNvPr>
          <p:cNvCxnSpPr>
            <a:cxnSpLocks/>
          </p:cNvCxnSpPr>
          <p:nvPr/>
        </p:nvCxnSpPr>
        <p:spPr>
          <a:xfrm>
            <a:off x="5914757" y="2613523"/>
            <a:ext cx="1" cy="20777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7D32C609-37FE-1945-A688-66F32E4D8B85}"/>
              </a:ext>
            </a:extLst>
          </p:cNvPr>
          <p:cNvCxnSpPr>
            <a:cxnSpLocks/>
          </p:cNvCxnSpPr>
          <p:nvPr/>
        </p:nvCxnSpPr>
        <p:spPr>
          <a:xfrm>
            <a:off x="6092918" y="281717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D12EDEEB-7831-1FE0-BA57-9D4B72B0CAE4}"/>
              </a:ext>
            </a:extLst>
          </p:cNvPr>
          <p:cNvSpPr/>
          <p:nvPr/>
        </p:nvSpPr>
        <p:spPr>
          <a:xfrm>
            <a:off x="247162" y="3011587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B7F5EEB8-CEE3-8EDD-C5BF-CDE294A8E14A}"/>
              </a:ext>
            </a:extLst>
          </p:cNvPr>
          <p:cNvSpPr/>
          <p:nvPr/>
        </p:nvSpPr>
        <p:spPr>
          <a:xfrm>
            <a:off x="1469066" y="3011587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34" name="Connecteur en angle 176">
            <a:extLst>
              <a:ext uri="{FF2B5EF4-FFF2-40B4-BE49-F238E27FC236}">
                <a16:creationId xmlns:a16="http://schemas.microsoft.com/office/drawing/2014/main" id="{A80E8DCA-4CA7-A66E-973E-B82602CBD350}"/>
              </a:ext>
            </a:extLst>
          </p:cNvPr>
          <p:cNvCxnSpPr>
            <a:cxnSpLocks/>
          </p:cNvCxnSpPr>
          <p:nvPr/>
        </p:nvCxnSpPr>
        <p:spPr>
          <a:xfrm rot="16200000" flipV="1">
            <a:off x="2007893" y="1796266"/>
            <a:ext cx="12700" cy="2430642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881769EF-CBF9-7C6C-19F7-945A9BC171FF}"/>
              </a:ext>
            </a:extLst>
          </p:cNvPr>
          <p:cNvSpPr/>
          <p:nvPr/>
        </p:nvSpPr>
        <p:spPr>
          <a:xfrm>
            <a:off x="2677804" y="3011587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C335C93E-F591-9330-D8FD-3F012BA3B292}"/>
              </a:ext>
            </a:extLst>
          </p:cNvPr>
          <p:cNvCxnSpPr>
            <a:cxnSpLocks/>
          </p:cNvCxnSpPr>
          <p:nvPr/>
        </p:nvCxnSpPr>
        <p:spPr>
          <a:xfrm>
            <a:off x="1843108" y="2592542"/>
            <a:ext cx="1" cy="20777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615DB5FD-4D4D-7428-C728-4F13BEC6E92B}"/>
              </a:ext>
            </a:extLst>
          </p:cNvPr>
          <p:cNvCxnSpPr>
            <a:cxnSpLocks/>
          </p:cNvCxnSpPr>
          <p:nvPr/>
        </p:nvCxnSpPr>
        <p:spPr>
          <a:xfrm>
            <a:off x="2021269" y="2796194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8BA03138-32E8-4C27-3AEE-E0DC592154F6}"/>
              </a:ext>
            </a:extLst>
          </p:cNvPr>
          <p:cNvCxnSpPr>
            <a:cxnSpLocks/>
          </p:cNvCxnSpPr>
          <p:nvPr/>
        </p:nvCxnSpPr>
        <p:spPr>
          <a:xfrm>
            <a:off x="791039" y="34995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5B0C7EE-504F-6ECA-2856-2E5675130EAF}"/>
              </a:ext>
            </a:extLst>
          </p:cNvPr>
          <p:cNvCxnSpPr>
            <a:cxnSpLocks/>
          </p:cNvCxnSpPr>
          <p:nvPr/>
        </p:nvCxnSpPr>
        <p:spPr>
          <a:xfrm>
            <a:off x="2014260" y="34995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43B42416-9C26-7877-001E-9FDEC516FD8F}"/>
              </a:ext>
            </a:extLst>
          </p:cNvPr>
          <p:cNvCxnSpPr>
            <a:cxnSpLocks/>
          </p:cNvCxnSpPr>
          <p:nvPr/>
        </p:nvCxnSpPr>
        <p:spPr>
          <a:xfrm>
            <a:off x="3222628" y="34995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1481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4278</TotalTime>
  <Words>2317</Words>
  <Application>Microsoft Office PowerPoint</Application>
  <PresentationFormat>Personnalisé</PresentationFormat>
  <Paragraphs>1263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26</cp:revision>
  <dcterms:created xsi:type="dcterms:W3CDTF">2025-09-03T08:07:52Z</dcterms:created>
  <dcterms:modified xsi:type="dcterms:W3CDTF">2025-09-08T12:13:29Z</dcterms:modified>
</cp:coreProperties>
</file>